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256" r:id="rId2"/>
    <p:sldId id="260" r:id="rId3"/>
    <p:sldId id="261" r:id="rId4"/>
    <p:sldId id="266" r:id="rId5"/>
    <p:sldId id="265" r:id="rId6"/>
    <p:sldId id="258" r:id="rId7"/>
    <p:sldId id="259" r:id="rId8"/>
    <p:sldId id="257" r:id="rId9"/>
    <p:sldId id="264" r:id="rId10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156" dt="2024-11-09T16:55:00.2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178"/>
    <p:restoredTop sz="94650"/>
  </p:normalViewPr>
  <p:slideViewPr>
    <p:cSldViewPr snapToGrid="0">
      <p:cViewPr varScale="1">
        <p:scale>
          <a:sx n="79" d="100"/>
          <a:sy n="79" d="100"/>
        </p:scale>
        <p:origin x="22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18" Type="http://schemas.microsoft.com/office/2018/10/relationships/authors" Target="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11-09T16:55:00.201" v="1321" actId="167"/>
      <pc:docMkLst>
        <pc:docMk/>
      </pc:docMkLst>
      <pc:sldChg chg="addSp delSp modSp mod">
        <pc:chgData name="Maxwell Cook" userId="6270a8f4b8f62cae" providerId="LiveId" clId="{554EE395-C155-4842-9381-DC5EFB4929C4}" dt="2024-11-09T16:55:00.201" v="1321" actId="167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10-14T19:56:09.770" v="1267" actId="1076"/>
          <ac:spMkLst>
            <pc:docMk/>
            <pc:sldMk cId="4002282328" sldId="256"/>
            <ac:spMk id="3" creationId="{FFCC028C-BD6C-F62E-108B-2208CAF5D163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30T15:31:35.444" v="86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30T15:31:15.027" v="857" actId="1076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30T15:31:42.906" v="861" actId="1076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30T15:31:23.403" v="858" actId="1076"/>
          <ac:spMkLst>
            <pc:docMk/>
            <pc:sldMk cId="4002282328" sldId="256"/>
            <ac:spMk id="20" creationId="{F231DF59-F86A-4D62-BD76-9252EC05C96D}"/>
          </ac:spMkLst>
        </pc:spChg>
        <pc:picChg chg="add del mod">
          <ac:chgData name="Maxwell Cook" userId="6270a8f4b8f62cae" providerId="LiveId" clId="{554EE395-C155-4842-9381-DC5EFB4929C4}" dt="2024-09-28T00:23:39.561" v="621" actId="478"/>
          <ac:picMkLst>
            <pc:docMk/>
            <pc:sldMk cId="4002282328" sldId="256"/>
            <ac:picMk id="3" creationId="{9B4B95A9-9FB2-FE92-69C7-9F2518648F82}"/>
          </ac:picMkLst>
        </pc:picChg>
        <pc:picChg chg="add del mod">
          <ac:chgData name="Maxwell Cook" userId="6270a8f4b8f62cae" providerId="LiveId" clId="{554EE395-C155-4842-9381-DC5EFB4929C4}" dt="2024-09-28T00:37:30.200" v="653" actId="478"/>
          <ac:picMkLst>
            <pc:docMk/>
            <pc:sldMk cId="4002282328" sldId="256"/>
            <ac:picMk id="4" creationId="{0C650BF5-3653-9E7F-E192-FF484003CC56}"/>
          </ac:picMkLst>
        </pc:picChg>
        <pc:picChg chg="add mod">
          <ac:chgData name="Maxwell Cook" userId="6270a8f4b8f62cae" providerId="LiveId" clId="{554EE395-C155-4842-9381-DC5EFB4929C4}" dt="2024-11-09T16:55:00.201" v="1321" actId="167"/>
          <ac:picMkLst>
            <pc:docMk/>
            <pc:sldMk cId="4002282328" sldId="256"/>
            <ac:picMk id="4" creationId="{0D9D57A3-FACD-F896-0E5F-FC0B23C478B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del mod">
          <ac:chgData name="Maxwell Cook" userId="6270a8f4b8f62cae" providerId="LiveId" clId="{554EE395-C155-4842-9381-DC5EFB4929C4}" dt="2024-09-28T00:36:33.374" v="636" actId="478"/>
          <ac:picMkLst>
            <pc:docMk/>
            <pc:sldMk cId="4002282328" sldId="256"/>
            <ac:picMk id="5" creationId="{6C471547-CAE4-7B8E-71A4-F1232E262A21}"/>
          </ac:picMkLst>
        </pc:picChg>
        <pc:picChg chg="add mod">
          <ac:chgData name="Maxwell Cook" userId="6270a8f4b8f62cae" providerId="LiveId" clId="{554EE395-C155-4842-9381-DC5EFB4929C4}" dt="2024-11-09T16:54:21.454" v="1319" actId="571"/>
          <ac:picMkLst>
            <pc:docMk/>
            <pc:sldMk cId="4002282328" sldId="256"/>
            <ac:picMk id="5" creationId="{95D7B8F8-B2B6-1740-0E9F-527E507EADAA}"/>
          </ac:picMkLst>
        </pc:picChg>
        <pc:picChg chg="add del mod">
          <ac:chgData name="Maxwell Cook" userId="6270a8f4b8f62cae" providerId="LiveId" clId="{554EE395-C155-4842-9381-DC5EFB4929C4}" dt="2024-09-28T00:38:45.363" v="661" actId="478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del mod">
          <ac:chgData name="Maxwell Cook" userId="6270a8f4b8f62cae" providerId="LiveId" clId="{554EE395-C155-4842-9381-DC5EFB4929C4}" dt="2024-09-28T00:52:30.085" v="686" actId="478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del mod">
          <ac:chgData name="Maxwell Cook" userId="6270a8f4b8f62cae" providerId="LiveId" clId="{554EE395-C155-4842-9381-DC5EFB4929C4}" dt="2024-09-28T00:37:06.953" v="645" actId="478"/>
          <ac:picMkLst>
            <pc:docMk/>
            <pc:sldMk cId="4002282328" sldId="256"/>
            <ac:picMk id="9" creationId="{FFB0C34B-2140-80CF-FD5C-309F0A524946}"/>
          </ac:picMkLst>
        </pc:picChg>
        <pc:picChg chg="add del mod">
          <ac:chgData name="Maxwell Cook" userId="6270a8f4b8f62cae" providerId="LiveId" clId="{554EE395-C155-4842-9381-DC5EFB4929C4}" dt="2024-09-28T00:52:30.558" v="687" actId="478"/>
          <ac:picMkLst>
            <pc:docMk/>
            <pc:sldMk cId="4002282328" sldId="256"/>
            <ac:picMk id="10" creationId="{074D9D73-9867-B428-ADDE-F0996B4BE0EF}"/>
          </ac:picMkLst>
        </pc:picChg>
        <pc:picChg chg="add del mod">
          <ac:chgData name="Maxwell Cook" userId="6270a8f4b8f62cae" providerId="LiveId" clId="{554EE395-C155-4842-9381-DC5EFB4929C4}" dt="2024-09-28T00:23:11.018" v="613" actId="478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15" creationId="{0B328FFA-F4DA-E194-A9FE-15F6EF26C90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1" creationId="{8BBC46A5-C8E2-2760-661E-3F81F7045F43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add del mod">
          <ac:chgData name="Maxwell Cook" userId="6270a8f4b8f62cae" providerId="LiveId" clId="{554EE395-C155-4842-9381-DC5EFB4929C4}" dt="2024-11-09T16:54:01.476" v="1315" actId="478"/>
          <ac:picMkLst>
            <pc:docMk/>
            <pc:sldMk cId="4002282328" sldId="256"/>
            <ac:picMk id="23" creationId="{EAAFA56B-EFE2-16ED-D456-C7896983414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add del mod">
          <ac:chgData name="Maxwell Cook" userId="6270a8f4b8f62cae" providerId="LiveId" clId="{554EE395-C155-4842-9381-DC5EFB4929C4}" dt="2024-09-28T00:50:57.129" v="670" actId="478"/>
          <ac:picMkLst>
            <pc:docMk/>
            <pc:sldMk cId="4002282328" sldId="256"/>
            <ac:picMk id="25" creationId="{DF4E67BD-F55A-79F4-C6D2-0D5BC8E0856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7" creationId="{A54CA17B-1BCA-E74D-8560-CB0FD9CC2184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9" creationId="{E7C839B9-B227-98FC-B537-FCF3E790B237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31" creationId="{3DE9C70A-1860-9380-0221-FCB51F5B320E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 ord">
        <pc:chgData name="Maxwell Cook" userId="6270a8f4b8f62cae" providerId="LiveId" clId="{554EE395-C155-4842-9381-DC5EFB4929C4}" dt="2024-10-11T15:11:45.187" v="1008" actId="20577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add mod">
          <ac:chgData name="Maxwell Cook" userId="6270a8f4b8f62cae" providerId="LiveId" clId="{554EE395-C155-4842-9381-DC5EFB4929C4}" dt="2024-10-11T15:11:45.187" v="1008" actId="20577"/>
          <ac:spMkLst>
            <pc:docMk/>
            <pc:sldMk cId="1175924298" sldId="257"/>
            <ac:spMk id="2" creationId="{B70C61E8-50CA-E742-8447-FF7ABC45C92D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  <pc:sldChg chg="addSp delSp modSp new mod">
        <pc:chgData name="Maxwell Cook" userId="6270a8f4b8f62cae" providerId="LiveId" clId="{554EE395-C155-4842-9381-DC5EFB4929C4}" dt="2024-10-11T15:12:00.788" v="1030" actId="20577"/>
        <pc:sldMkLst>
          <pc:docMk/>
          <pc:sldMk cId="2609532179" sldId="258"/>
        </pc:sldMkLst>
        <pc:spChg chg="del">
          <ac:chgData name="Maxwell Cook" userId="6270a8f4b8f62cae" providerId="LiveId" clId="{554EE395-C155-4842-9381-DC5EFB4929C4}" dt="2024-09-19T16:35:36.435" v="258" actId="478"/>
          <ac:spMkLst>
            <pc:docMk/>
            <pc:sldMk cId="2609532179" sldId="258"/>
            <ac:spMk id="2" creationId="{2287ED2E-97D6-54BA-598B-4E188F373A8F}"/>
          </ac:spMkLst>
        </pc:spChg>
        <pc:spChg chg="del">
          <ac:chgData name="Maxwell Cook" userId="6270a8f4b8f62cae" providerId="LiveId" clId="{554EE395-C155-4842-9381-DC5EFB4929C4}" dt="2024-09-19T16:35:37.825" v="259" actId="478"/>
          <ac:spMkLst>
            <pc:docMk/>
            <pc:sldMk cId="2609532179" sldId="258"/>
            <ac:spMk id="3" creationId="{C3AF43DE-F361-B656-EEEE-7071F8E81245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14" creationId="{B4F88CEC-5903-9028-EA33-05B4E0AA5DD8}"/>
          </ac:spMkLst>
        </pc:spChg>
        <pc:spChg chg="add mod">
          <ac:chgData name="Maxwell Cook" userId="6270a8f4b8f62cae" providerId="LiveId" clId="{554EE395-C155-4842-9381-DC5EFB4929C4}" dt="2024-09-19T16:37:59" v="316"/>
          <ac:spMkLst>
            <pc:docMk/>
            <pc:sldMk cId="2609532179" sldId="258"/>
            <ac:spMk id="17" creationId="{7BFAC1AC-62C2-945A-A841-62DFCCF363A5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8" creationId="{9D3AB9B9-751B-AB69-F4FC-4A89A8104F6F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9" creationId="{CDE0C847-CE14-1282-4D4A-47AF92302FDB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22" creationId="{72814C13-957C-E7FF-4880-4929A547FC4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3" creationId="{4CF41D63-CB55-3EAA-867D-3D7485BAD96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4" creationId="{530DBA2D-2461-E9BE-451C-C51DC823A9BD}"/>
          </ac:spMkLst>
        </pc:spChg>
        <pc:spChg chg="add mod">
          <ac:chgData name="Maxwell Cook" userId="6270a8f4b8f62cae" providerId="LiveId" clId="{554EE395-C155-4842-9381-DC5EFB4929C4}" dt="2024-10-11T15:12:00.788" v="1030" actId="20577"/>
          <ac:spMkLst>
            <pc:docMk/>
            <pc:sldMk cId="2609532179" sldId="258"/>
            <ac:spMk id="27" creationId="{C7E49F81-646B-180A-B6CA-BEDA67147E1E}"/>
          </ac:spMkLst>
        </pc:spChg>
        <pc:picChg chg="add del mod">
          <ac:chgData name="Maxwell Cook" userId="6270a8f4b8f62cae" providerId="LiveId" clId="{554EE395-C155-4842-9381-DC5EFB4929C4}" dt="2024-09-19T16:36:21.430" v="275" actId="478"/>
          <ac:picMkLst>
            <pc:docMk/>
            <pc:sldMk cId="2609532179" sldId="258"/>
            <ac:picMk id="5" creationId="{C6ABFE62-74AD-7A30-DDAD-EF8446272A2D}"/>
          </ac:picMkLst>
        </pc:picChg>
        <pc:picChg chg="add del mod">
          <ac:chgData name="Maxwell Cook" userId="6270a8f4b8f62cae" providerId="LiveId" clId="{554EE395-C155-4842-9381-DC5EFB4929C4}" dt="2024-09-19T16:36:21.029" v="274" actId="478"/>
          <ac:picMkLst>
            <pc:docMk/>
            <pc:sldMk cId="2609532179" sldId="258"/>
            <ac:picMk id="7" creationId="{EC6733D0-F24E-EE42-0537-E847AE02903B}"/>
          </ac:picMkLst>
        </pc:picChg>
        <pc:picChg chg="add del mod">
          <ac:chgData name="Maxwell Cook" userId="6270a8f4b8f62cae" providerId="LiveId" clId="{554EE395-C155-4842-9381-DC5EFB4929C4}" dt="2024-09-19T16:36:18.906" v="272" actId="478"/>
          <ac:picMkLst>
            <pc:docMk/>
            <pc:sldMk cId="2609532179" sldId="258"/>
            <ac:picMk id="9" creationId="{A7F80389-CF27-28BF-AF1D-5A140642A9FF}"/>
          </ac:picMkLst>
        </pc:picChg>
        <pc:picChg chg="add del mod">
          <ac:chgData name="Maxwell Cook" userId="6270a8f4b8f62cae" providerId="LiveId" clId="{554EE395-C155-4842-9381-DC5EFB4929C4}" dt="2024-09-19T16:36:20.446" v="273" actId="478"/>
          <ac:picMkLst>
            <pc:docMk/>
            <pc:sldMk cId="2609532179" sldId="258"/>
            <ac:picMk id="11" creationId="{A0BC1486-38CC-BE86-5364-AAD3740D2CBD}"/>
          </ac:picMkLst>
        </pc:picChg>
        <pc:picChg chg="add mod">
          <ac:chgData name="Maxwell Cook" userId="6270a8f4b8f62cae" providerId="LiveId" clId="{554EE395-C155-4842-9381-DC5EFB4929C4}" dt="2024-09-19T16:37:22.624" v="308" actId="1076"/>
          <ac:picMkLst>
            <pc:docMk/>
            <pc:sldMk cId="2609532179" sldId="258"/>
            <ac:picMk id="13" creationId="{60D472FF-588A-4F70-CCC9-4FE1DACABA61}"/>
          </ac:picMkLst>
        </pc:picChg>
        <pc:picChg chg="add mod">
          <ac:chgData name="Maxwell Cook" userId="6270a8f4b8f62cae" providerId="LiveId" clId="{554EE395-C155-4842-9381-DC5EFB4929C4}" dt="2024-09-19T16:37:47.087" v="315" actId="14100"/>
          <ac:picMkLst>
            <pc:docMk/>
            <pc:sldMk cId="2609532179" sldId="258"/>
            <ac:picMk id="16" creationId="{DD19B347-7909-96F9-A002-91CCE9BCACDB}"/>
          </ac:picMkLst>
        </pc:picChg>
        <pc:picChg chg="add mod">
          <ac:chgData name="Maxwell Cook" userId="6270a8f4b8f62cae" providerId="LiveId" clId="{554EE395-C155-4842-9381-DC5EFB4929C4}" dt="2024-09-19T16:38:59.357" v="329" actId="1076"/>
          <ac:picMkLst>
            <pc:docMk/>
            <pc:sldMk cId="2609532179" sldId="258"/>
            <ac:picMk id="21" creationId="{38806E75-17C1-F093-BDF4-24FFF999F94A}"/>
          </ac:picMkLst>
        </pc:picChg>
        <pc:picChg chg="add mod">
          <ac:chgData name="Maxwell Cook" userId="6270a8f4b8f62cae" providerId="LiveId" clId="{554EE395-C155-4842-9381-DC5EFB4929C4}" dt="2024-09-19T16:40:24.459" v="361" actId="167"/>
          <ac:picMkLst>
            <pc:docMk/>
            <pc:sldMk cId="2609532179" sldId="258"/>
            <ac:picMk id="26" creationId="{15884C10-2672-531F-8A02-C2152D7B1B7C}"/>
          </ac:picMkLst>
        </pc:picChg>
      </pc:sldChg>
      <pc:sldChg chg="addSp delSp modSp new mod ord">
        <pc:chgData name="Maxwell Cook" userId="6270a8f4b8f62cae" providerId="LiveId" clId="{554EE395-C155-4842-9381-DC5EFB4929C4}" dt="2024-10-11T17:24:18.300" v="1031" actId="14100"/>
        <pc:sldMkLst>
          <pc:docMk/>
          <pc:sldMk cId="1099198964" sldId="259"/>
        </pc:sldMkLst>
        <pc:spChg chg="del">
          <ac:chgData name="Maxwell Cook" userId="6270a8f4b8f62cae" providerId="LiveId" clId="{554EE395-C155-4842-9381-DC5EFB4929C4}" dt="2024-09-19T16:50:36.924" v="391" actId="478"/>
          <ac:spMkLst>
            <pc:docMk/>
            <pc:sldMk cId="1099198964" sldId="259"/>
            <ac:spMk id="2" creationId="{9F91D721-71D6-7776-EA2E-65ADD0741885}"/>
          </ac:spMkLst>
        </pc:spChg>
        <pc:spChg chg="del">
          <ac:chgData name="Maxwell Cook" userId="6270a8f4b8f62cae" providerId="LiveId" clId="{554EE395-C155-4842-9381-DC5EFB4929C4}" dt="2024-09-19T16:50:38.650" v="392" actId="478"/>
          <ac:spMkLst>
            <pc:docMk/>
            <pc:sldMk cId="1099198964" sldId="259"/>
            <ac:spMk id="3" creationId="{AAEAD086-30A3-6A31-182D-75CB672E95C1}"/>
          </ac:spMkLst>
        </pc:spChg>
        <pc:spChg chg="add mod">
          <ac:chgData name="Maxwell Cook" userId="6270a8f4b8f62cae" providerId="LiveId" clId="{554EE395-C155-4842-9381-DC5EFB4929C4}" dt="2024-10-11T15:11:53.574" v="1019" actId="20577"/>
          <ac:spMkLst>
            <pc:docMk/>
            <pc:sldMk cId="1099198964" sldId="259"/>
            <ac:spMk id="4" creationId="{353BE122-B945-D67D-5724-71724FC5FE34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1" creationId="{C17E090C-A9C0-6659-C891-415CC0E1D392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2" creationId="{6E57D167-CD10-4AF3-50EE-D7BA073949D3}"/>
          </ac:spMkLst>
        </pc:spChg>
        <pc:spChg chg="add mod">
          <ac:chgData name="Maxwell Cook" userId="6270a8f4b8f62cae" providerId="LiveId" clId="{554EE395-C155-4842-9381-DC5EFB4929C4}" dt="2024-10-11T14:45:55.876" v="981" actId="2711"/>
          <ac:spMkLst>
            <pc:docMk/>
            <pc:sldMk cId="1099198964" sldId="259"/>
            <ac:spMk id="13" creationId="{5142C14C-253C-AE22-43F2-37C6FCFE9AE4}"/>
          </ac:spMkLst>
        </pc:spChg>
        <pc:spChg chg="add mod">
          <ac:chgData name="Maxwell Cook" userId="6270a8f4b8f62cae" providerId="LiveId" clId="{554EE395-C155-4842-9381-DC5EFB4929C4}" dt="2024-10-11T14:46:10.045" v="982" actId="1076"/>
          <ac:spMkLst>
            <pc:docMk/>
            <pc:sldMk cId="1099198964" sldId="259"/>
            <ac:spMk id="16" creationId="{BFEABCF5-B755-DFBA-E927-AFD6753919A6}"/>
          </ac:spMkLst>
        </pc:spChg>
        <pc:picChg chg="add del mod">
          <ac:chgData name="Maxwell Cook" userId="6270a8f4b8f62cae" providerId="LiveId" clId="{554EE395-C155-4842-9381-DC5EFB4929C4}" dt="2024-10-11T14:40:59.977" v="935" actId="478"/>
          <ac:picMkLst>
            <pc:docMk/>
            <pc:sldMk cId="1099198964" sldId="259"/>
            <ac:picMk id="3" creationId="{8EDB68B4-6D48-ADCB-A83A-B22E2B1E1F28}"/>
          </ac:picMkLst>
        </pc:picChg>
        <pc:picChg chg="add mod">
          <ac:chgData name="Maxwell Cook" userId="6270a8f4b8f62cae" providerId="LiveId" clId="{554EE395-C155-4842-9381-DC5EFB4929C4}" dt="2024-10-11T14:48:49.762" v="983" actId="1076"/>
          <ac:picMkLst>
            <pc:docMk/>
            <pc:sldMk cId="1099198964" sldId="259"/>
            <ac:picMk id="6" creationId="{67A23756-B1AF-CE73-B2F3-4B367EE30D53}"/>
          </ac:picMkLst>
        </pc:picChg>
        <pc:picChg chg="add mod">
          <ac:chgData name="Maxwell Cook" userId="6270a8f4b8f62cae" providerId="LiveId" clId="{554EE395-C155-4842-9381-DC5EFB4929C4}" dt="2024-10-11T17:24:18.300" v="1031" actId="14100"/>
          <ac:picMkLst>
            <pc:docMk/>
            <pc:sldMk cId="1099198964" sldId="259"/>
            <ac:picMk id="7" creationId="{D6D65976-ADED-9460-DFD2-D9E98F72D24C}"/>
          </ac:picMkLst>
        </pc:picChg>
        <pc:picChg chg="add mod">
          <ac:chgData name="Maxwell Cook" userId="6270a8f4b8f62cae" providerId="LiveId" clId="{554EE395-C155-4842-9381-DC5EFB4929C4}" dt="2024-10-11T14:44:38.977" v="963" actId="1076"/>
          <ac:picMkLst>
            <pc:docMk/>
            <pc:sldMk cId="1099198964" sldId="259"/>
            <ac:picMk id="8" creationId="{C58347EF-08EB-150B-D3EF-2A2C040712C5}"/>
          </ac:picMkLst>
        </pc:picChg>
        <pc:picChg chg="add del mod">
          <ac:chgData name="Maxwell Cook" userId="6270a8f4b8f62cae" providerId="LiveId" clId="{554EE395-C155-4842-9381-DC5EFB4929C4}" dt="2024-10-11T14:42:31.301" v="937" actId="478"/>
          <ac:picMkLst>
            <pc:docMk/>
            <pc:sldMk cId="1099198964" sldId="259"/>
            <ac:picMk id="10" creationId="{FD003395-92C0-1388-EA97-14846A01EE9C}"/>
          </ac:picMkLst>
        </pc:picChg>
        <pc:picChg chg="add del mod">
          <ac:chgData name="Maxwell Cook" userId="6270a8f4b8f62cae" providerId="LiveId" clId="{554EE395-C155-4842-9381-DC5EFB4929C4}" dt="2024-10-11T14:43:42.881" v="950" actId="478"/>
          <ac:picMkLst>
            <pc:docMk/>
            <pc:sldMk cId="1099198964" sldId="259"/>
            <ac:picMk id="14" creationId="{B5B5D382-45AB-1BDB-A374-3516A3400E36}"/>
          </ac:picMkLst>
        </pc:picChg>
        <pc:picChg chg="add del mod">
          <ac:chgData name="Maxwell Cook" userId="6270a8f4b8f62cae" providerId="LiveId" clId="{554EE395-C155-4842-9381-DC5EFB4929C4}" dt="2024-10-11T14:42:30.673" v="936" actId="478"/>
          <ac:picMkLst>
            <pc:docMk/>
            <pc:sldMk cId="1099198964" sldId="259"/>
            <ac:picMk id="15" creationId="{95D8B66F-FAFA-DE3B-44B2-73E0E50F7E9D}"/>
          </ac:picMkLst>
        </pc:picChg>
        <pc:picChg chg="add mod">
          <ac:chgData name="Maxwell Cook" userId="6270a8f4b8f62cae" providerId="LiveId" clId="{554EE395-C155-4842-9381-DC5EFB4929C4}" dt="2024-10-11T14:45:27.803" v="977" actId="1076"/>
          <ac:picMkLst>
            <pc:docMk/>
            <pc:sldMk cId="1099198964" sldId="259"/>
            <ac:picMk id="18" creationId="{77B86590-D20C-3512-F660-B3BEC0272F03}"/>
          </ac:picMkLst>
        </pc:picChg>
        <pc:picChg chg="add mod">
          <ac:chgData name="Maxwell Cook" userId="6270a8f4b8f62cae" providerId="LiveId" clId="{554EE395-C155-4842-9381-DC5EFB4929C4}" dt="2024-10-11T14:45:23.479" v="976" actId="1076"/>
          <ac:picMkLst>
            <pc:docMk/>
            <pc:sldMk cId="1099198964" sldId="259"/>
            <ac:picMk id="20" creationId="{FCE71377-B3ED-EF50-A59F-4C24565A7B29}"/>
          </ac:picMkLst>
        </pc:picChg>
        <pc:picChg chg="add mod">
          <ac:chgData name="Maxwell Cook" userId="6270a8f4b8f62cae" providerId="LiveId" clId="{554EE395-C155-4842-9381-DC5EFB4929C4}" dt="2024-10-11T14:45:20.754" v="975" actId="14100"/>
          <ac:picMkLst>
            <pc:docMk/>
            <pc:sldMk cId="1099198964" sldId="259"/>
            <ac:picMk id="22" creationId="{CDB73695-117A-8EE2-FCC1-1D128B008BA7}"/>
          </ac:picMkLst>
        </pc:picChg>
      </pc:sldChg>
      <pc:sldChg chg="addSp delSp modSp new mod">
        <pc:chgData name="Maxwell Cook" userId="6270a8f4b8f62cae" providerId="LiveId" clId="{554EE395-C155-4842-9381-DC5EFB4929C4}" dt="2024-10-22T18:41:33.210" v="1309" actId="1076"/>
        <pc:sldMkLst>
          <pc:docMk/>
          <pc:sldMk cId="3595600145" sldId="260"/>
        </pc:sldMkLst>
        <pc:spChg chg="del">
          <ac:chgData name="Maxwell Cook" userId="6270a8f4b8f62cae" providerId="LiveId" clId="{554EE395-C155-4842-9381-DC5EFB4929C4}" dt="2024-09-20T22:08:10.323" v="450" actId="478"/>
          <ac:spMkLst>
            <pc:docMk/>
            <pc:sldMk cId="3595600145" sldId="260"/>
            <ac:spMk id="2" creationId="{2CD762F0-F237-36B9-E0B0-DD14FA255C5D}"/>
          </ac:spMkLst>
        </pc:spChg>
        <pc:spChg chg="add mod">
          <ac:chgData name="Maxwell Cook" userId="6270a8f4b8f62cae" providerId="LiveId" clId="{554EE395-C155-4842-9381-DC5EFB4929C4}" dt="2024-10-22T18:41:25.189" v="1308" actId="1076"/>
          <ac:spMkLst>
            <pc:docMk/>
            <pc:sldMk cId="3595600145" sldId="260"/>
            <ac:spMk id="2" creationId="{C8941E5E-52AA-3062-C5C3-A97C3EE25AC2}"/>
          </ac:spMkLst>
        </pc:spChg>
        <pc:spChg chg="del mod">
          <ac:chgData name="Maxwell Cook" userId="6270a8f4b8f62cae" providerId="LiveId" clId="{554EE395-C155-4842-9381-DC5EFB4929C4}" dt="2024-09-20T22:08:11.908" v="452" actId="478"/>
          <ac:spMkLst>
            <pc:docMk/>
            <pc:sldMk cId="3595600145" sldId="260"/>
            <ac:spMk id="3" creationId="{2E0ABEEB-755F-E9C1-B1E6-CC1016418725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4" creationId="{7192E79D-CED3-AEBD-4A3A-C1B56E7163D8}"/>
          </ac:spMkLst>
        </pc:spChg>
        <pc:spChg chg="add del mod">
          <ac:chgData name="Maxwell Cook" userId="6270a8f4b8f62cae" providerId="LiveId" clId="{554EE395-C155-4842-9381-DC5EFB4929C4}" dt="2024-09-27T22:35:41.498" v="610" actId="478"/>
          <ac:spMkLst>
            <pc:docMk/>
            <pc:sldMk cId="3595600145" sldId="260"/>
            <ac:spMk id="11" creationId="{59A23117-93A2-E3FC-3BF0-FE6773163080}"/>
          </ac:spMkLst>
        </pc:spChg>
        <pc:spChg chg="add mod">
          <ac:chgData name="Maxwell Cook" userId="6270a8f4b8f62cae" providerId="LiveId" clId="{554EE395-C155-4842-9381-DC5EFB4929C4}" dt="2024-10-22T18:41:33.210" v="1309" actId="1076"/>
          <ac:spMkLst>
            <pc:docMk/>
            <pc:sldMk cId="3595600145" sldId="260"/>
            <ac:spMk id="16" creationId="{1037C128-9BBC-D7CF-0A63-84C646A74CC6}"/>
          </ac:spMkLst>
        </pc:spChg>
        <pc:spChg chg="add mod">
          <ac:chgData name="Maxwell Cook" userId="6270a8f4b8f62cae" providerId="LiveId" clId="{554EE395-C155-4842-9381-DC5EFB4929C4}" dt="2024-10-22T18:40:14.101" v="1300" actId="1076"/>
          <ac:spMkLst>
            <pc:docMk/>
            <pc:sldMk cId="3595600145" sldId="260"/>
            <ac:spMk id="17" creationId="{89530709-584B-C1DC-C598-ED55077E1EEA}"/>
          </ac:spMkLst>
        </pc:spChg>
        <pc:spChg chg="add mod">
          <ac:chgData name="Maxwell Cook" userId="6270a8f4b8f62cae" providerId="LiveId" clId="{554EE395-C155-4842-9381-DC5EFB4929C4}" dt="2024-10-22T18:40:39.821" v="1303" actId="1076"/>
          <ac:spMkLst>
            <pc:docMk/>
            <pc:sldMk cId="3595600145" sldId="260"/>
            <ac:spMk id="18" creationId="{9EC1F874-F5ED-D3AE-EB7E-45816F55B2A6}"/>
          </ac:spMkLst>
        </pc:spChg>
        <pc:spChg chg="add mod">
          <ac:chgData name="Maxwell Cook" userId="6270a8f4b8f62cae" providerId="LiveId" clId="{554EE395-C155-4842-9381-DC5EFB4929C4}" dt="2024-10-22T18:40:26.298" v="1301" actId="1076"/>
          <ac:spMkLst>
            <pc:docMk/>
            <pc:sldMk cId="3595600145" sldId="260"/>
            <ac:spMk id="19" creationId="{3382AAD1-4680-4EE1-0CC5-13E0455D73D3}"/>
          </ac:spMkLst>
        </pc:spChg>
        <pc:spChg chg="add mod">
          <ac:chgData name="Maxwell Cook" userId="6270a8f4b8f62cae" providerId="LiveId" clId="{554EE395-C155-4842-9381-DC5EFB4929C4}" dt="2024-10-22T18:40:51.912" v="1304" actId="1076"/>
          <ac:spMkLst>
            <pc:docMk/>
            <pc:sldMk cId="3595600145" sldId="260"/>
            <ac:spMk id="20" creationId="{0ADDA5A8-E021-97C1-49EF-D8CAEBA63D51}"/>
          </ac:spMkLst>
        </pc:spChg>
        <pc:spChg chg="add mod">
          <ac:chgData name="Maxwell Cook" userId="6270a8f4b8f62cae" providerId="LiveId" clId="{554EE395-C155-4842-9381-DC5EFB4929C4}" dt="2024-10-22T18:41:03.139" v="1305" actId="1076"/>
          <ac:spMkLst>
            <pc:docMk/>
            <pc:sldMk cId="3595600145" sldId="260"/>
            <ac:spMk id="21" creationId="{DCCE4A24-62A5-D0FA-7561-C781681E42F7}"/>
          </ac:spMkLst>
        </pc:spChg>
        <pc:spChg chg="add mod">
          <ac:chgData name="Maxwell Cook" userId="6270a8f4b8f62cae" providerId="LiveId" clId="{554EE395-C155-4842-9381-DC5EFB4929C4}" dt="2024-10-22T18:41:10.574" v="1306" actId="1076"/>
          <ac:spMkLst>
            <pc:docMk/>
            <pc:sldMk cId="3595600145" sldId="260"/>
            <ac:spMk id="22" creationId="{B59C6338-3F68-31BD-92DC-EEB5796F7A1D}"/>
          </ac:spMkLst>
        </pc:spChg>
        <pc:spChg chg="add mod">
          <ac:chgData name="Maxwell Cook" userId="6270a8f4b8f62cae" providerId="LiveId" clId="{554EE395-C155-4842-9381-DC5EFB4929C4}" dt="2024-10-22T18:41:16.075" v="1307" actId="1076"/>
          <ac:spMkLst>
            <pc:docMk/>
            <pc:sldMk cId="3595600145" sldId="260"/>
            <ac:spMk id="23" creationId="{BE8CF458-5083-55ED-B8A6-488BA09F68B1}"/>
          </ac:spMkLst>
        </pc:spChg>
        <pc:spChg chg="add mod">
          <ac:chgData name="Maxwell Cook" userId="6270a8f4b8f62cae" providerId="LiveId" clId="{554EE395-C155-4842-9381-DC5EFB4929C4}" dt="2024-10-22T17:14:02.801" v="1295" actId="2711"/>
          <ac:spMkLst>
            <pc:docMk/>
            <pc:sldMk cId="3595600145" sldId="260"/>
            <ac:spMk id="24" creationId="{B39259E1-6C80-F087-E7B0-38A8BD954B53}"/>
          </ac:spMkLst>
        </pc:spChg>
        <pc:spChg chg="add del mod">
          <ac:chgData name="Maxwell Cook" userId="6270a8f4b8f62cae" providerId="LiveId" clId="{554EE395-C155-4842-9381-DC5EFB4929C4}" dt="2024-09-27T22:35:33.132" v="609"/>
          <ac:spMkLst>
            <pc:docMk/>
            <pc:sldMk cId="3595600145" sldId="260"/>
            <ac:spMk id="25" creationId="{26F9646F-7B94-141F-BC34-FE1D2F0A77BE}"/>
          </ac:spMkLst>
        </pc:spChg>
        <pc:picChg chg="add del mod">
          <ac:chgData name="Maxwell Cook" userId="6270a8f4b8f62cae" providerId="LiveId" clId="{554EE395-C155-4842-9381-DC5EFB4929C4}" dt="2024-09-27T21:55:16.903" v="530" actId="478"/>
          <ac:picMkLst>
            <pc:docMk/>
            <pc:sldMk cId="3595600145" sldId="260"/>
            <ac:picMk id="3" creationId="{8A7169AB-312C-C86E-71AC-6E042A5CC489}"/>
          </ac:picMkLst>
        </pc:picChg>
        <pc:picChg chg="add del mod">
          <ac:chgData name="Maxwell Cook" userId="6270a8f4b8f62cae" providerId="LiveId" clId="{554EE395-C155-4842-9381-DC5EFB4929C4}" dt="2024-09-27T21:55:29.137" v="532" actId="478"/>
          <ac:picMkLst>
            <pc:docMk/>
            <pc:sldMk cId="3595600145" sldId="260"/>
            <ac:picMk id="5" creationId="{761CB585-25C8-6BEA-C81A-3507DC3DFCBA}"/>
          </ac:picMkLst>
        </pc:picChg>
        <pc:picChg chg="add del mod">
          <ac:chgData name="Maxwell Cook" userId="6270a8f4b8f62cae" providerId="LiveId" clId="{554EE395-C155-4842-9381-DC5EFB4929C4}" dt="2024-09-27T21:56:11.788" v="534" actId="478"/>
          <ac:picMkLst>
            <pc:docMk/>
            <pc:sldMk cId="3595600145" sldId="260"/>
            <ac:picMk id="7" creationId="{67C1DCAB-DB70-D942-960B-319FF624C490}"/>
          </ac:picMkLst>
        </pc:picChg>
        <pc:picChg chg="add del mod">
          <ac:chgData name="Maxwell Cook" userId="6270a8f4b8f62cae" providerId="LiveId" clId="{554EE395-C155-4842-9381-DC5EFB4929C4}" dt="2024-09-27T22:15:01.551" v="548" actId="478"/>
          <ac:picMkLst>
            <pc:docMk/>
            <pc:sldMk cId="3595600145" sldId="260"/>
            <ac:picMk id="9" creationId="{0A6BEADA-9393-CFE4-EC98-4F2D3ADEA887}"/>
          </ac:picMkLst>
        </pc:picChg>
        <pc:picChg chg="add del mod">
          <ac:chgData name="Maxwell Cook" userId="6270a8f4b8f62cae" providerId="LiveId" clId="{554EE395-C155-4842-9381-DC5EFB4929C4}" dt="2024-09-27T22:31:45.656" v="553" actId="478"/>
          <ac:picMkLst>
            <pc:docMk/>
            <pc:sldMk cId="3595600145" sldId="260"/>
            <ac:picMk id="13" creationId="{81147604-CF2A-A6B3-18BE-D796AC5AEF6B}"/>
          </ac:picMkLst>
        </pc:picChg>
        <pc:picChg chg="add mod">
          <ac:chgData name="Maxwell Cook" userId="6270a8f4b8f62cae" providerId="LiveId" clId="{554EE395-C155-4842-9381-DC5EFB4929C4}" dt="2024-10-22T17:13:46.227" v="1294" actId="1076"/>
          <ac:picMkLst>
            <pc:docMk/>
            <pc:sldMk cId="3595600145" sldId="260"/>
            <ac:picMk id="15" creationId="{066C02B9-971E-FA57-CA94-5E1070844F03}"/>
          </ac:picMkLst>
        </pc:picChg>
      </pc:sldChg>
      <pc:sldChg chg="addSp delSp modSp new mod">
        <pc:chgData name="Maxwell Cook" userId="6270a8f4b8f62cae" providerId="LiveId" clId="{554EE395-C155-4842-9381-DC5EFB4929C4}" dt="2024-10-14T19:57:09.016" v="1277" actId="1076"/>
        <pc:sldMkLst>
          <pc:docMk/>
          <pc:sldMk cId="2752056671" sldId="261"/>
        </pc:sldMkLst>
        <pc:spChg chg="del">
          <ac:chgData name="Maxwell Cook" userId="6270a8f4b8f62cae" providerId="LiveId" clId="{554EE395-C155-4842-9381-DC5EFB4929C4}" dt="2024-09-24T15:09:58.813" v="460" actId="478"/>
          <ac:spMkLst>
            <pc:docMk/>
            <pc:sldMk cId="2752056671" sldId="261"/>
            <ac:spMk id="2" creationId="{A6591CD6-7629-5C82-7D8B-7B2A348D60E5}"/>
          </ac:spMkLst>
        </pc:spChg>
        <pc:spChg chg="del">
          <ac:chgData name="Maxwell Cook" userId="6270a8f4b8f62cae" providerId="LiveId" clId="{554EE395-C155-4842-9381-DC5EFB4929C4}" dt="2024-09-24T15:10:00.276" v="461" actId="478"/>
          <ac:spMkLst>
            <pc:docMk/>
            <pc:sldMk cId="2752056671" sldId="261"/>
            <ac:spMk id="3" creationId="{5402C812-A622-5C9D-25B1-3C0F906BF421}"/>
          </ac:spMkLst>
        </pc:spChg>
        <pc:spChg chg="add mod">
          <ac:chgData name="Maxwell Cook" userId="6270a8f4b8f62cae" providerId="LiveId" clId="{554EE395-C155-4842-9381-DC5EFB4929C4}" dt="2024-10-14T19:57:09.016" v="1277" actId="1076"/>
          <ac:spMkLst>
            <pc:docMk/>
            <pc:sldMk cId="2752056671" sldId="261"/>
            <ac:spMk id="3" creationId="{F210E45F-122E-C6D2-273E-6CCB5839F76C}"/>
          </ac:spMkLst>
        </pc:spChg>
        <pc:spChg chg="add del mod">
          <ac:chgData name="Maxwell Cook" userId="6270a8f4b8f62cae" providerId="LiveId" clId="{554EE395-C155-4842-9381-DC5EFB4929C4}" dt="2024-09-24T15:10:35.402" v="472"/>
          <ac:spMkLst>
            <pc:docMk/>
            <pc:sldMk cId="2752056671" sldId="261"/>
            <ac:spMk id="8" creationId="{872C9E30-9720-5D86-BE60-D7AD620481FA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8" creationId="{F78DF688-A537-279A-0A4D-00ED0CA71A32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9" creationId="{0716343F-7400-F626-8679-639B2654B7B6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0" creationId="{6A25EAB4-6F7E-5A8E-B29B-9ABFC2C5CAE3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1" creationId="{EBC14A42-E4C5-9129-E7FE-BC77435CEFCC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2" creationId="{460483DB-4644-0A19-E2CC-892A6F48CDE5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3" creationId="{42C7C5F8-6D42-FFB6-1453-9237EECE4CAE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4" creationId="{11B3DEBD-D71A-8DB4-B3F7-AC2F6320BF38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5" creationId="{7D81E8A9-D853-CEAE-2AE9-2C510F65C133}"/>
          </ac:spMkLst>
        </pc:sp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2" creationId="{B11BD855-CD36-302B-CBAE-AFCD4DA3F588}"/>
          </ac:picMkLst>
        </pc:picChg>
        <pc:picChg chg="add del mod">
          <ac:chgData name="Maxwell Cook" userId="6270a8f4b8f62cae" providerId="LiveId" clId="{554EE395-C155-4842-9381-DC5EFB4929C4}" dt="2024-10-02T16:07:35.559" v="900" actId="478"/>
          <ac:picMkLst>
            <pc:docMk/>
            <pc:sldMk cId="2752056671" sldId="261"/>
            <ac:picMk id="3" creationId="{4A13525C-38CA-EB7B-AFF3-D3E853267DB1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3" creationId="{FBC6E709-2A5F-EA54-1D2B-BF2B257E1A26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4" creationId="{612860B0-ACCC-1E1E-381B-09D32B91456E}"/>
          </ac:picMkLst>
        </pc:picChg>
        <pc:picChg chg="add del mod">
          <ac:chgData name="Maxwell Cook" userId="6270a8f4b8f62cae" providerId="LiveId" clId="{554EE395-C155-4842-9381-DC5EFB4929C4}" dt="2024-10-02T15:38:43.332" v="894" actId="478"/>
          <ac:picMkLst>
            <pc:docMk/>
            <pc:sldMk cId="2752056671" sldId="261"/>
            <ac:picMk id="5" creationId="{164E20E3-410C-D143-524C-2BBFDBE900BD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5" creationId="{BE187B61-DCE0-E6A3-C69A-37142723CA20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6" creationId="{44B44954-FB4B-B2E9-9025-D8F9082E526E}"/>
          </ac:picMkLst>
        </pc:picChg>
        <pc:picChg chg="add del mod">
          <ac:chgData name="Maxwell Cook" userId="6270a8f4b8f62cae" providerId="LiveId" clId="{554EE395-C155-4842-9381-DC5EFB4929C4}" dt="2024-10-02T16:07:34.942" v="899" actId="478"/>
          <ac:picMkLst>
            <pc:docMk/>
            <pc:sldMk cId="2752056671" sldId="261"/>
            <ac:picMk id="7" creationId="{8191D527-C238-8296-777B-40DA9DE75093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7" creationId="{FC8A12EB-A1D1-6EF4-D5DD-B6E16167D573}"/>
          </ac:picMkLst>
        </pc:picChg>
        <pc:picChg chg="add del mod">
          <ac:chgData name="Maxwell Cook" userId="6270a8f4b8f62cae" providerId="LiveId" clId="{554EE395-C155-4842-9381-DC5EFB4929C4}" dt="2024-10-02T16:16:34.069" v="905" actId="478"/>
          <ac:picMkLst>
            <pc:docMk/>
            <pc:sldMk cId="2752056671" sldId="261"/>
            <ac:picMk id="9" creationId="{9C4F5D49-3229-91CD-6616-BA93F459B5DD}"/>
          </ac:picMkLst>
        </pc:picChg>
        <pc:picChg chg="add del mod">
          <ac:chgData name="Maxwell Cook" userId="6270a8f4b8f62cae" providerId="LiveId" clId="{554EE395-C155-4842-9381-DC5EFB4929C4}" dt="2024-10-02T16:18:03.330" v="910" actId="478"/>
          <ac:picMkLst>
            <pc:docMk/>
            <pc:sldMk cId="2752056671" sldId="261"/>
            <ac:picMk id="11" creationId="{C2496D2C-824E-54A4-3F3F-40DC4122188B}"/>
          </ac:picMkLst>
        </pc:picChg>
        <pc:picChg chg="add del mod">
          <ac:chgData name="Maxwell Cook" userId="6270a8f4b8f62cae" providerId="LiveId" clId="{554EE395-C155-4842-9381-DC5EFB4929C4}" dt="2024-10-02T16:19:38.149" v="914" actId="478"/>
          <ac:picMkLst>
            <pc:docMk/>
            <pc:sldMk cId="2752056671" sldId="261"/>
            <ac:picMk id="13" creationId="{64A3C55B-4EA3-1C87-80FC-F8FD9B20FCCE}"/>
          </ac:picMkLst>
        </pc:picChg>
        <pc:picChg chg="add del mod">
          <ac:chgData name="Maxwell Cook" userId="6270a8f4b8f62cae" providerId="LiveId" clId="{554EE395-C155-4842-9381-DC5EFB4929C4}" dt="2024-10-02T16:20:23.656" v="918" actId="478"/>
          <ac:picMkLst>
            <pc:docMk/>
            <pc:sldMk cId="2752056671" sldId="261"/>
            <ac:picMk id="15" creationId="{33085970-EFF0-B1DC-3C3F-2F648A4DAC77}"/>
          </ac:picMkLst>
        </pc:picChg>
        <pc:picChg chg="add del mod">
          <ac:chgData name="Maxwell Cook" userId="6270a8f4b8f62cae" providerId="LiveId" clId="{554EE395-C155-4842-9381-DC5EFB4929C4}" dt="2024-10-01T19:53:22.518" v="877" actId="478"/>
          <ac:picMkLst>
            <pc:docMk/>
            <pc:sldMk cId="2752056671" sldId="261"/>
            <ac:picMk id="17" creationId="{EECAE5C0-B0D4-A389-68A5-82F111E206A5}"/>
          </ac:picMkLst>
        </pc:picChg>
        <pc:picChg chg="add del mod">
          <ac:chgData name="Maxwell Cook" userId="6270a8f4b8f62cae" providerId="LiveId" clId="{554EE395-C155-4842-9381-DC5EFB4929C4}" dt="2024-10-02T16:20:56.736" v="922" actId="478"/>
          <ac:picMkLst>
            <pc:docMk/>
            <pc:sldMk cId="2752056671" sldId="261"/>
            <ac:picMk id="17" creationId="{F2176432-3402-EE8F-D128-DC0C40FE81B5}"/>
          </ac:picMkLst>
        </pc:picChg>
        <pc:picChg chg="add del mod">
          <ac:chgData name="Maxwell Cook" userId="6270a8f4b8f62cae" providerId="LiveId" clId="{554EE395-C155-4842-9381-DC5EFB4929C4}" dt="2024-10-02T15:36:54.057" v="885" actId="478"/>
          <ac:picMkLst>
            <pc:docMk/>
            <pc:sldMk cId="2752056671" sldId="261"/>
            <ac:picMk id="19" creationId="{24958A7A-6C1D-86EE-98F3-EE99CAB8734A}"/>
          </ac:picMkLst>
        </pc:picChg>
        <pc:picChg chg="add del mod">
          <ac:chgData name="Maxwell Cook" userId="6270a8f4b8f62cae" providerId="LiveId" clId="{554EE395-C155-4842-9381-DC5EFB4929C4}" dt="2024-10-02T16:26:10.181" v="926" actId="478"/>
          <ac:picMkLst>
            <pc:docMk/>
            <pc:sldMk cId="2752056671" sldId="261"/>
            <ac:picMk id="20" creationId="{452F6D81-7920-25B1-0EB7-787A4F2404C9}"/>
          </ac:picMkLst>
        </pc:picChg>
        <pc:picChg chg="add del mod">
          <ac:chgData name="Maxwell Cook" userId="6270a8f4b8f62cae" providerId="LiveId" clId="{554EE395-C155-4842-9381-DC5EFB4929C4}" dt="2024-10-02T15:36:54.516" v="886" actId="478"/>
          <ac:picMkLst>
            <pc:docMk/>
            <pc:sldMk cId="2752056671" sldId="261"/>
            <ac:picMk id="21" creationId="{A08E31DA-1891-7190-A96F-6275B6973545}"/>
          </ac:picMkLst>
        </pc:picChg>
        <pc:picChg chg="add del mod">
          <ac:chgData name="Maxwell Cook" userId="6270a8f4b8f62cae" providerId="LiveId" clId="{554EE395-C155-4842-9381-DC5EFB4929C4}" dt="2024-10-02T15:36:53.520" v="884" actId="478"/>
          <ac:picMkLst>
            <pc:docMk/>
            <pc:sldMk cId="2752056671" sldId="261"/>
            <ac:picMk id="23" creationId="{D7724A0C-F607-997C-A20F-92ADA670A5DA}"/>
          </ac:picMkLst>
        </pc:picChg>
        <pc:picChg chg="add mod">
          <ac:chgData name="Maxwell Cook" userId="6270a8f4b8f62cae" providerId="LiveId" clId="{554EE395-C155-4842-9381-DC5EFB4929C4}" dt="2024-10-02T16:26:18.576" v="930" actId="1076"/>
          <ac:picMkLst>
            <pc:docMk/>
            <pc:sldMk cId="2752056671" sldId="261"/>
            <ac:picMk id="24" creationId="{E3076638-B71F-71E1-54F0-8FB063AE4822}"/>
          </ac:picMkLst>
        </pc:picChg>
      </pc:sldChg>
      <pc:sldChg chg="delSp new del mod">
        <pc:chgData name="Maxwell Cook" userId="6270a8f4b8f62cae" providerId="LiveId" clId="{554EE395-C155-4842-9381-DC5EFB4929C4}" dt="2024-10-11T14:40:25.475" v="931" actId="2696"/>
        <pc:sldMkLst>
          <pc:docMk/>
          <pc:sldMk cId="143270189" sldId="262"/>
        </pc:sldMkLst>
        <pc:spChg chg="del">
          <ac:chgData name="Maxwell Cook" userId="6270a8f4b8f62cae" providerId="LiveId" clId="{554EE395-C155-4842-9381-DC5EFB4929C4}" dt="2024-09-30T04:44:27.562" v="833" actId="478"/>
          <ac:spMkLst>
            <pc:docMk/>
            <pc:sldMk cId="143270189" sldId="262"/>
            <ac:spMk id="2" creationId="{A08E8F7D-58CF-D354-9185-CA9549E507E0}"/>
          </ac:spMkLst>
        </pc:spChg>
        <pc:spChg chg="del">
          <ac:chgData name="Maxwell Cook" userId="6270a8f4b8f62cae" providerId="LiveId" clId="{554EE395-C155-4842-9381-DC5EFB4929C4}" dt="2024-09-30T04:44:29.235" v="834" actId="478"/>
          <ac:spMkLst>
            <pc:docMk/>
            <pc:sldMk cId="143270189" sldId="262"/>
            <ac:spMk id="3" creationId="{F561EEC0-A045-9294-FE86-998DDD93B40A}"/>
          </ac:spMkLst>
        </pc:spChg>
      </pc:sldChg>
      <pc:sldChg chg="addSp delSp modSp new del mod">
        <pc:chgData name="Maxwell Cook" userId="6270a8f4b8f62cae" providerId="LiveId" clId="{554EE395-C155-4842-9381-DC5EFB4929C4}" dt="2024-09-30T03:00:47.836" v="730" actId="2696"/>
        <pc:sldMkLst>
          <pc:docMk/>
          <pc:sldMk cId="170689159" sldId="262"/>
        </pc:sldMkLst>
        <pc:spChg chg="del">
          <ac:chgData name="Maxwell Cook" userId="6270a8f4b8f62cae" providerId="LiveId" clId="{554EE395-C155-4842-9381-DC5EFB4929C4}" dt="2024-09-24T15:12:34.703" v="477" actId="478"/>
          <ac:spMkLst>
            <pc:docMk/>
            <pc:sldMk cId="170689159" sldId="262"/>
            <ac:spMk id="2" creationId="{C7311625-0E7E-50CA-D67F-13B445AF0A01}"/>
          </ac:spMkLst>
        </pc:spChg>
        <pc:spChg chg="del">
          <ac:chgData name="Maxwell Cook" userId="6270a8f4b8f62cae" providerId="LiveId" clId="{554EE395-C155-4842-9381-DC5EFB4929C4}" dt="2024-09-24T15:12:35.714" v="478" actId="478"/>
          <ac:spMkLst>
            <pc:docMk/>
            <pc:sldMk cId="170689159" sldId="262"/>
            <ac:spMk id="3" creationId="{BF494723-8453-0C42-938A-52CEDF4B23E8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2" creationId="{1BF8D2CA-7811-F485-42ED-76091400C4F4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3" creationId="{5469437B-F171-655E-8BBA-43CD3E5E72C3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4" creationId="{D999CF6F-FFAC-C363-1111-EBE18027666E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5" creationId="{DA27269F-327F-AC18-E7D5-5567F6F14AF0}"/>
          </ac:spMkLst>
        </pc:sp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5" creationId="{231B371F-A837-511A-76C5-5BE49C24874D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7" creationId="{30B5E054-28C3-123C-0C36-D202D6304E09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9" creationId="{6319A5E7-D2EB-7C97-4306-6DAA371F56D7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11" creationId="{732F7CC1-F185-2CF5-71ED-36D862F85ADC}"/>
          </ac:picMkLst>
        </pc:picChg>
      </pc:sldChg>
      <pc:sldChg chg="add del">
        <pc:chgData name="Maxwell Cook" userId="6270a8f4b8f62cae" providerId="LiveId" clId="{554EE395-C155-4842-9381-DC5EFB4929C4}" dt="2024-10-14T17:07:47.419" v="1169" actId="2696"/>
        <pc:sldMkLst>
          <pc:docMk/>
          <pc:sldMk cId="3515535323" sldId="263"/>
        </pc:sldMkLst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  <pc:sldChg chg="delSp new mod">
        <pc:chgData name="Maxwell Cook" userId="6270a8f4b8f62cae" providerId="LiveId" clId="{554EE395-C155-4842-9381-DC5EFB4929C4}" dt="2024-10-11T15:11:35.076" v="986" actId="478"/>
        <pc:sldMkLst>
          <pc:docMk/>
          <pc:sldMk cId="2598589001" sldId="264"/>
        </pc:sldMkLst>
        <pc:spChg chg="del">
          <ac:chgData name="Maxwell Cook" userId="6270a8f4b8f62cae" providerId="LiveId" clId="{554EE395-C155-4842-9381-DC5EFB4929C4}" dt="2024-10-11T15:11:33.016" v="985" actId="478"/>
          <ac:spMkLst>
            <pc:docMk/>
            <pc:sldMk cId="2598589001" sldId="264"/>
            <ac:spMk id="2" creationId="{94FC1458-0148-0A48-2D8F-CD221C4487A6}"/>
          </ac:spMkLst>
        </pc:spChg>
        <pc:spChg chg="del">
          <ac:chgData name="Maxwell Cook" userId="6270a8f4b8f62cae" providerId="LiveId" clId="{554EE395-C155-4842-9381-DC5EFB4929C4}" dt="2024-10-11T15:11:35.076" v="986" actId="478"/>
          <ac:spMkLst>
            <pc:docMk/>
            <pc:sldMk cId="2598589001" sldId="264"/>
            <ac:spMk id="3" creationId="{481BC8A4-6B1F-9F96-A516-B4705195D6F4}"/>
          </ac:spMkLst>
        </pc:spChg>
      </pc:sldChg>
      <pc:sldChg chg="addSp delSp modSp add mod">
        <pc:chgData name="Maxwell Cook" userId="6270a8f4b8f62cae" providerId="LiveId" clId="{554EE395-C155-4842-9381-DC5EFB4929C4}" dt="2024-10-14T19:57:45.955" v="1285" actId="1076"/>
        <pc:sldMkLst>
          <pc:docMk/>
          <pc:sldMk cId="3112751835" sldId="265"/>
        </pc:sldMkLst>
        <pc:spChg chg="add del mod">
          <ac:chgData name="Maxwell Cook" userId="6270a8f4b8f62cae" providerId="LiveId" clId="{554EE395-C155-4842-9381-DC5EFB4929C4}" dt="2024-10-14T17:08:14.284" v="1174" actId="478"/>
          <ac:spMkLst>
            <pc:docMk/>
            <pc:sldMk cId="3112751835" sldId="265"/>
            <ac:spMk id="2" creationId="{DA16504F-EFCF-8801-B3A6-9FACD4A6D1C2}"/>
          </ac:spMkLst>
        </pc:spChg>
        <pc:spChg chg="add del mod">
          <ac:chgData name="Maxwell Cook" userId="6270a8f4b8f62cae" providerId="LiveId" clId="{554EE395-C155-4842-9381-DC5EFB4929C4}" dt="2024-10-14T17:08:16.036" v="1177" actId="478"/>
          <ac:spMkLst>
            <pc:docMk/>
            <pc:sldMk cId="3112751835" sldId="265"/>
            <ac:spMk id="3" creationId="{7A64CF8F-13FC-C642-0E77-2CE507FD7201}"/>
          </ac:spMkLst>
        </pc:spChg>
        <pc:spChg chg="add del mod">
          <ac:chgData name="Maxwell Cook" userId="6270a8f4b8f62cae" providerId="LiveId" clId="{554EE395-C155-4842-9381-DC5EFB4929C4}" dt="2024-10-14T17:08:15.522" v="1176" actId="478"/>
          <ac:spMkLst>
            <pc:docMk/>
            <pc:sldMk cId="3112751835" sldId="265"/>
            <ac:spMk id="4" creationId="{9CBCB4A2-71DC-3DD2-07BF-6C7B445DDAF5}"/>
          </ac:spMkLst>
        </pc:spChg>
        <pc:spChg chg="add del mod">
          <ac:chgData name="Maxwell Cook" userId="6270a8f4b8f62cae" providerId="LiveId" clId="{554EE395-C155-4842-9381-DC5EFB4929C4}" dt="2024-10-14T17:08:16.424" v="1178" actId="478"/>
          <ac:spMkLst>
            <pc:docMk/>
            <pc:sldMk cId="3112751835" sldId="265"/>
            <ac:spMk id="5" creationId="{19487184-C4E1-FD34-A9F2-903543ACD922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6" creationId="{1C7B7DF9-F83D-B2CB-9129-6B50405C8101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7" creationId="{905F0B63-6D9D-DC4C-E3CF-FB0F6A26CC6D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8" creationId="{ADE8BABF-435D-C830-ACC5-075CBA847CD5}"/>
          </ac:spMkLst>
        </pc:spChg>
        <pc:spChg chg="add del mod">
          <ac:chgData name="Maxwell Cook" userId="6270a8f4b8f62cae" providerId="LiveId" clId="{554EE395-C155-4842-9381-DC5EFB4929C4}" dt="2024-10-14T19:57:34.447" v="1281" actId="478"/>
          <ac:spMkLst>
            <pc:docMk/>
            <pc:sldMk cId="3112751835" sldId="265"/>
            <ac:spMk id="9" creationId="{92FAA3AA-0372-A434-63EA-C67986E28BEC}"/>
          </ac:spMkLst>
        </pc:spChg>
        <pc:spChg chg="add del mod">
          <ac:chgData name="Maxwell Cook" userId="6270a8f4b8f62cae" providerId="LiveId" clId="{554EE395-C155-4842-9381-DC5EFB4929C4}" dt="2024-10-14T18:51:06.612" v="1229" actId="478"/>
          <ac:spMkLst>
            <pc:docMk/>
            <pc:sldMk cId="3112751835" sldId="265"/>
            <ac:spMk id="14" creationId="{671DE8D1-A987-7A75-A716-424149E03E77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5" creationId="{7661129B-84D7-4C3F-546A-1B5E0CB32863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6" creationId="{10E24BE6-CA7E-DE3F-280B-0106B37119FC}"/>
          </ac:spMkLst>
        </pc:spChg>
        <pc:spChg chg="add mod">
          <ac:chgData name="Maxwell Cook" userId="6270a8f4b8f62cae" providerId="LiveId" clId="{554EE395-C155-4842-9381-DC5EFB4929C4}" dt="2024-10-14T19:57:26.315" v="1278" actId="164"/>
          <ac:spMkLst>
            <pc:docMk/>
            <pc:sldMk cId="3112751835" sldId="265"/>
            <ac:spMk id="17" creationId="{C12847D3-2044-5CB5-BFFB-9FCA7C05AE6A}"/>
          </ac:spMkLst>
        </pc:spChg>
        <pc:grpChg chg="add mod">
          <ac:chgData name="Maxwell Cook" userId="6270a8f4b8f62cae" providerId="LiveId" clId="{554EE395-C155-4842-9381-DC5EFB4929C4}" dt="2024-10-14T19:57:30.558" v="1280" actId="1076"/>
          <ac:grpSpMkLst>
            <pc:docMk/>
            <pc:sldMk cId="3112751835" sldId="265"/>
            <ac:grpSpMk id="18" creationId="{5328A3AE-D1B2-6399-37FE-CE0432235681}"/>
          </ac:grpSpMkLst>
        </pc:grpChg>
        <pc:picChg chg="add del mod">
          <ac:chgData name="Maxwell Cook" userId="6270a8f4b8f62cae" providerId="LiveId" clId="{554EE395-C155-4842-9381-DC5EFB4929C4}" dt="2024-10-14T17:08:15.054" v="1175" actId="478"/>
          <ac:picMkLst>
            <pc:docMk/>
            <pc:sldMk cId="3112751835" sldId="265"/>
            <ac:picMk id="11" creationId="{7E245299-762D-30F0-E418-2834003B9605}"/>
          </ac:picMkLst>
        </pc:picChg>
        <pc:picChg chg="add mod">
          <ac:chgData name="Maxwell Cook" userId="6270a8f4b8f62cae" providerId="LiveId" clId="{554EE395-C155-4842-9381-DC5EFB4929C4}" dt="2024-10-14T19:57:26.315" v="1278" actId="164"/>
          <ac:picMkLst>
            <pc:docMk/>
            <pc:sldMk cId="3112751835" sldId="265"/>
            <ac:picMk id="12" creationId="{034FE948-C0FF-2506-AA35-33193BC8A5C7}"/>
          </ac:picMkLst>
        </pc:picChg>
        <pc:picChg chg="add del mod">
          <ac:chgData name="Maxwell Cook" userId="6270a8f4b8f62cae" providerId="LiveId" clId="{554EE395-C155-4842-9381-DC5EFB4929C4}" dt="2024-10-14T17:08:11.859" v="1173" actId="478"/>
          <ac:picMkLst>
            <pc:docMk/>
            <pc:sldMk cId="3112751835" sldId="265"/>
            <ac:picMk id="13" creationId="{C54E28DB-CF2D-E56B-E74F-3C0B200EBBB6}"/>
          </ac:picMkLst>
        </pc:picChg>
        <pc:picChg chg="del">
          <ac:chgData name="Maxwell Cook" userId="6270a8f4b8f62cae" providerId="LiveId" clId="{554EE395-C155-4842-9381-DC5EFB4929C4}" dt="2024-10-11T18:08:51.632" v="1034" actId="478"/>
          <ac:picMkLst>
            <pc:docMk/>
            <pc:sldMk cId="3112751835" sldId="265"/>
            <ac:picMk id="19" creationId="{F581F1D4-431E-8B66-5A0A-1517F667CA62}"/>
          </ac:picMkLst>
        </pc:picChg>
        <pc:picChg chg="add mod">
          <ac:chgData name="Maxwell Cook" userId="6270a8f4b8f62cae" providerId="LiveId" clId="{554EE395-C155-4842-9381-DC5EFB4929C4}" dt="2024-10-14T19:57:45.955" v="1285" actId="1076"/>
          <ac:picMkLst>
            <pc:docMk/>
            <pc:sldMk cId="3112751835" sldId="265"/>
            <ac:picMk id="20" creationId="{2567A9E1-7128-90CB-D802-647ABD7BD2DD}"/>
          </ac:picMkLst>
        </pc:picChg>
        <pc:picChg chg="del">
          <ac:chgData name="Maxwell Cook" userId="6270a8f4b8f62cae" providerId="LiveId" clId="{554EE395-C155-4842-9381-DC5EFB4929C4}" dt="2024-10-11T18:08:51.151" v="1033" actId="478"/>
          <ac:picMkLst>
            <pc:docMk/>
            <pc:sldMk cId="3112751835" sldId="265"/>
            <ac:picMk id="21" creationId="{44EAB26D-CA97-D96B-A1DD-5A251ACEBC13}"/>
          </ac:picMkLst>
        </pc:picChg>
        <pc:picChg chg="del">
          <ac:chgData name="Maxwell Cook" userId="6270a8f4b8f62cae" providerId="LiveId" clId="{554EE395-C155-4842-9381-DC5EFB4929C4}" dt="2024-10-11T18:08:52.205" v="1035" actId="478"/>
          <ac:picMkLst>
            <pc:docMk/>
            <pc:sldMk cId="3112751835" sldId="265"/>
            <ac:picMk id="23" creationId="{974FB2CC-4A59-907A-89C7-D12EF7F0C74C}"/>
          </ac:picMkLst>
        </pc:picChg>
      </pc:sldChg>
      <pc:sldChg chg="addSp delSp modSp new mod">
        <pc:chgData name="Maxwell Cook" userId="6270a8f4b8f62cae" providerId="LiveId" clId="{554EE395-C155-4842-9381-DC5EFB4929C4}" dt="2024-10-14T19:58:23.570" v="1292" actId="1076"/>
        <pc:sldMkLst>
          <pc:docMk/>
          <pc:sldMk cId="3685061925" sldId="266"/>
        </pc:sldMkLst>
        <pc:spChg chg="del">
          <ac:chgData name="Maxwell Cook" userId="6270a8f4b8f62cae" providerId="LiveId" clId="{554EE395-C155-4842-9381-DC5EFB4929C4}" dt="2024-10-14T19:57:59.474" v="1287" actId="478"/>
          <ac:spMkLst>
            <pc:docMk/>
            <pc:sldMk cId="3685061925" sldId="266"/>
            <ac:spMk id="2" creationId="{B67CFDF8-5F14-96BB-1D07-30B69AFAB6F7}"/>
          </ac:spMkLst>
        </pc:spChg>
        <pc:spChg chg="del">
          <ac:chgData name="Maxwell Cook" userId="6270a8f4b8f62cae" providerId="LiveId" clId="{554EE395-C155-4842-9381-DC5EFB4929C4}" dt="2024-10-14T19:58:00.379" v="1288" actId="478"/>
          <ac:spMkLst>
            <pc:docMk/>
            <pc:sldMk cId="3685061925" sldId="266"/>
            <ac:spMk id="3" creationId="{D446C096-E355-6A42-4CBF-95D147778D3F}"/>
          </ac:spMkLst>
        </pc:spChg>
        <pc:picChg chg="add mod">
          <ac:chgData name="Maxwell Cook" userId="6270a8f4b8f62cae" providerId="LiveId" clId="{554EE395-C155-4842-9381-DC5EFB4929C4}" dt="2024-10-14T19:58:23.570" v="1292" actId="1076"/>
          <ac:picMkLst>
            <pc:docMk/>
            <pc:sldMk cId="3685061925" sldId="266"/>
            <ac:picMk id="5" creationId="{5BA03E2D-BC84-9A4D-DD77-9B5E12AB8BC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11/9/24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11/9/24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D9D57A3-FACD-F896-0E5F-FC0B23C47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98" y="4104143"/>
            <a:ext cx="3078005" cy="2058184"/>
          </a:xfrm>
          <a:prstGeom prst="rect">
            <a:avLst/>
          </a:prstGeom>
        </p:spPr>
      </p:pic>
      <p:pic>
        <p:nvPicPr>
          <p:cNvPr id="31" name="Picture 3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DE9C70A-1860-9380-0221-FCB51F5B3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995" y="6295390"/>
            <a:ext cx="3078005" cy="2120602"/>
          </a:xfrm>
          <a:prstGeom prst="rect">
            <a:avLst/>
          </a:prstGeom>
        </p:spPr>
      </p:pic>
      <p:pic>
        <p:nvPicPr>
          <p:cNvPr id="29" name="Picture 2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7C839B9-B227-98FC-B537-FCF3E790B2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863" y="6295390"/>
            <a:ext cx="3078005" cy="2120602"/>
          </a:xfrm>
          <a:prstGeom prst="rect">
            <a:avLst/>
          </a:prstGeom>
        </p:spPr>
      </p:pic>
      <p:pic>
        <p:nvPicPr>
          <p:cNvPr id="27" name="Picture 2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4CA17B-1BCA-E74D-8560-CB0FD9CC2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6167" y="4099915"/>
            <a:ext cx="3078005" cy="2058184"/>
          </a:xfrm>
          <a:prstGeom prst="rect">
            <a:avLst/>
          </a:prstGeom>
        </p:spPr>
      </p:pic>
      <p:pic>
        <p:nvPicPr>
          <p:cNvPr id="21" name="Picture 20" descr="A map of denver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8BBC46A5-C8E2-2760-661E-3F81F7045F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7363" y="486258"/>
            <a:ext cx="2923271" cy="350465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B328FFA-F4DA-E194-A9FE-15F6EF26C9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2198" y="512406"/>
            <a:ext cx="3148479" cy="345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5925" y="36831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46015" y="36831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592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4601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61725" y="611655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50125" y="6119453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C028C-BD6C-F62E-108B-2208CAF5D163}"/>
              </a:ext>
            </a:extLst>
          </p:cNvPr>
          <p:cNvSpPr txBox="1"/>
          <p:nvPr/>
        </p:nvSpPr>
        <p:spPr>
          <a:xfrm>
            <a:off x="89463" y="8660757"/>
            <a:ext cx="6724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1.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Study area map with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a-b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Planet PSB.SD true-color (Red-Green-Blue) composites,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c-d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roof material classes and (</a:t>
            </a:r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e-f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) log-scaled distribution of building indoor areas.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406124" y="2227835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65102" y="1022781"/>
            <a:ext cx="5304938" cy="74552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412411" y="1495080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378678" y="7220870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401481" y="5811409"/>
            <a:ext cx="3738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401481" y="6551208"/>
            <a:ext cx="357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425525" y="5067764"/>
            <a:ext cx="349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401191" y="4324119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397183" y="3662543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396671" y="2929788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373648" y="7960275"/>
            <a:ext cx="3962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2E79D-CED3-AEBD-4A3A-C1B56E7163D8}"/>
              </a:ext>
            </a:extLst>
          </p:cNvPr>
          <p:cNvSpPr txBox="1"/>
          <p:nvPr/>
        </p:nvSpPr>
        <p:spPr>
          <a:xfrm>
            <a:off x="612941" y="8629937"/>
            <a:ext cx="5669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Example image chunks with 78x78 dimensions for roof material classes in both D.C. and Denver with RGB true-color and bands used in classification models from the PSB.SD. If a class exists in both regions, the region with the larger sample size for that class was used to select a random labeled image chunk. AP=Asphalt; CN=Concrete; CS=Composition Shingle; ME=Metal; SH=Shingle; SL=Slate; TL=Tile; TG=Tar and Gravel; UR=Urethane; WS=Wood Shake/shingle.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3076638-B71F-71E1-54F0-8FB063AE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2464"/>
            <a:ext cx="6527800" cy="720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0E45F-122E-C6D2-273E-6CCB5839F76C}"/>
              </a:ext>
            </a:extLst>
          </p:cNvPr>
          <p:cNvSpPr txBox="1"/>
          <p:nvPr/>
        </p:nvSpPr>
        <p:spPr>
          <a:xfrm>
            <a:off x="330200" y="7621921"/>
            <a:ext cx="652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Figure 3.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Results from 5-fold cross-validation ResNet-18 model. (a, b) Model Cross Entropy Loss functions for training (-) and validation (--) across epochs and folds; (c, d) Validation weighted F1-score across epochs and folds; (e, f) Holdout weighted F1-score across folds for each roof material class.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BA03E2D-BC84-9A4D-DD77-9B5E12AB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858000" cy="88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49B9-2359-D072-204F-240EB1C6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8A3AE-D1B2-6399-37FE-CE0432235681}"/>
              </a:ext>
            </a:extLst>
          </p:cNvPr>
          <p:cNvGrpSpPr/>
          <p:nvPr/>
        </p:nvGrpSpPr>
        <p:grpSpPr>
          <a:xfrm>
            <a:off x="-1001259" y="7313249"/>
            <a:ext cx="555044" cy="1815881"/>
            <a:chOff x="632012" y="6896154"/>
            <a:chExt cx="555044" cy="18158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4FE948-C0FF-2506-AA35-33193BC8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68835" y="7741342"/>
              <a:ext cx="1727200" cy="125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1129B-84D7-4C3F-546A-1B5E0CB32863}"/>
                </a:ext>
              </a:extLst>
            </p:cNvPr>
            <p:cNvSpPr txBox="1"/>
            <p:nvPr/>
          </p:nvSpPr>
          <p:spPr>
            <a:xfrm>
              <a:off x="694765" y="6896154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(&gt;0.94)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24BE6-CA7E-DE3F-280B-0106B37119FC}"/>
                </a:ext>
              </a:extLst>
            </p:cNvPr>
            <p:cNvSpPr txBox="1"/>
            <p:nvPr/>
          </p:nvSpPr>
          <p:spPr>
            <a:xfrm>
              <a:off x="694765" y="8373481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(&gt;0.32)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2847D3-2044-5CB5-BFFB-9FCA7C05AE6A}"/>
                </a:ext>
              </a:extLst>
            </p:cNvPr>
            <p:cNvSpPr txBox="1"/>
            <p:nvPr/>
          </p:nvSpPr>
          <p:spPr>
            <a:xfrm>
              <a:off x="697820" y="7770844"/>
              <a:ext cx="489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(&gt;0.50)</a:t>
              </a:r>
            </a:p>
          </p:txBody>
        </p:sp>
      </p:grpSp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2567A9E1-7128-90CB-D802-647ABD7B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858000" cy="69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SX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2106" y="443799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2106" y="1280886"/>
            <a:ext cx="3340182" cy="276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32489" y="2561819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18478" y="5145985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390155" y="1190509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686043" y="115777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hart with numbers and labels&#10;&#10;Description automatically generated with medium confidence">
            <a:extLst>
              <a:ext uri="{FF2B5EF4-FFF2-40B4-BE49-F238E27FC236}">
                <a16:creationId xmlns:a16="http://schemas.microsoft.com/office/drawing/2014/main" id="{D6D65976-ADED-9460-DFD2-D9E98F72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1473102"/>
            <a:ext cx="3080935" cy="2520086"/>
          </a:xfrm>
          <a:prstGeom prst="rect">
            <a:avLst/>
          </a:prstGeom>
        </p:spPr>
      </p:pic>
      <p:pic>
        <p:nvPicPr>
          <p:cNvPr id="18" name="Picture 17" descr="A chart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77B86590-D20C-3512-F660-B3BEC0272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0366" y="4163361"/>
            <a:ext cx="3125803" cy="2520085"/>
          </a:xfrm>
          <a:prstGeom prst="rect">
            <a:avLst/>
          </a:prstGeom>
        </p:spPr>
      </p:pic>
      <p:pic>
        <p:nvPicPr>
          <p:cNvPr id="20" name="Picture 19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FCE71377-B3ED-EF50-A59F-4C24565A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385" y="4151622"/>
            <a:ext cx="3125803" cy="2520085"/>
          </a:xfrm>
          <a:prstGeom prst="rect">
            <a:avLst/>
          </a:prstGeom>
        </p:spPr>
      </p:pic>
      <p:pic>
        <p:nvPicPr>
          <p:cNvPr id="22" name="Picture 21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CDB73695-117A-8EE2-FCC1-1D128B008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065" y="1495382"/>
            <a:ext cx="3080935" cy="25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C61E8-50CA-E742-8447-FF7ABC45C92D}"/>
              </a:ext>
            </a:extLst>
          </p:cNvPr>
          <p:cNvSpPr txBox="1"/>
          <p:nvPr/>
        </p:nvSpPr>
        <p:spPr>
          <a:xfrm>
            <a:off x="342900" y="342900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8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3090</TotalTime>
  <Words>388</Words>
  <Application>Microsoft Macintosh PowerPoint</Application>
  <PresentationFormat>Custom</PresentationFormat>
  <Paragraphs>42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2024-11-09T16:55:01Z</dcterms:modified>
</cp:coreProperties>
</file>